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724" autoAdjust="0"/>
  </p:normalViewPr>
  <p:slideViewPr>
    <p:cSldViewPr>
      <p:cViewPr varScale="1">
        <p:scale>
          <a:sx n="77" d="100"/>
          <a:sy n="77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FC2D-7E2B-42A5-A3FC-C018EE32C473}" type="datetimeFigureOut">
              <a:rPr lang="en-US" smtClean="0"/>
              <a:pPr/>
              <a:t>12/9/2019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6DC10-CA05-4BFE-A785-454CFE1779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6DC10-CA05-4BFE-A785-454CFE1779B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52C1BC-9722-42AA-8594-CD7E59C6F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35CF-EFD1-42F2-A4C3-AB638B319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A014656-D7C7-43CC-97E3-DC08C4A05E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F0BB53-76BC-46B8-B109-3CE71B4078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49EF8A9-3D50-48A9-85CB-05D7D8F321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A39B115-F39C-4BE6-A177-C2499FBC6C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729E7F8-3DEF-435E-AB4E-3FAC59F2DC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F74AC5-7C5E-40DB-A8D2-8AA8ABFC9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70D428-99A8-439D-8E3B-EA8ACE161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0F70E0-C0F3-4DAD-A371-ED8421D0D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8D6EE63-720B-4A2A-9F74-999356BF6D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AFA3021-E439-4518-9DC0-58661923E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2400"/>
            <a:ext cx="7772400" cy="1524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accent2"/>
                </a:solidFill>
              </a:rPr>
              <a:t>11.0 Animal Health Needs</a:t>
            </a:r>
            <a:br>
              <a:rPr lang="en-US" sz="3200" dirty="0" smtClean="0">
                <a:solidFill>
                  <a:schemeClr val="accent2"/>
                </a:solidFill>
              </a:rPr>
            </a:br>
            <a:r>
              <a:rPr lang="en-US" sz="3200" dirty="0" smtClean="0">
                <a:solidFill>
                  <a:schemeClr val="accent2"/>
                </a:solidFill>
              </a:rPr>
              <a:t>11.8 Describing the Urinary System</a:t>
            </a:r>
            <a:endParaRPr lang="en-US" sz="3200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1752600"/>
            <a:ext cx="3352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Parts of the Urinary System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7475" y="1219200"/>
            <a:ext cx="382905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399" y="1752600"/>
            <a:ext cx="6071419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828800" y="5334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Dog Urinary System (Side View)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5750" y="1219200"/>
            <a:ext cx="50482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>
                    <a:lumMod val="95000"/>
                  </a:schemeClr>
                </a:solidFill>
              </a:rPr>
              <a:t>Function of the Kidneys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752600"/>
            <a:ext cx="4800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accent2"/>
                </a:solidFill>
              </a:rPr>
              <a:t>The blood enters the </a:t>
            </a:r>
            <a:r>
              <a:rPr lang="en-US" sz="2800" b="1" dirty="0">
                <a:solidFill>
                  <a:srgbClr val="FF0000"/>
                </a:solidFill>
              </a:rPr>
              <a:t>kidney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chemeClr val="accent2"/>
                </a:solidFill>
              </a:rPr>
              <a:t>via the renal artery.  </a:t>
            </a:r>
            <a:endParaRPr lang="en-US" sz="28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The </a:t>
            </a:r>
            <a:r>
              <a:rPr lang="en-US" sz="2800" dirty="0">
                <a:solidFill>
                  <a:schemeClr val="accent2"/>
                </a:solidFill>
              </a:rPr>
              <a:t>blood contains wastes from cell processes.  </a:t>
            </a:r>
            <a:endParaRPr lang="en-US" sz="28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The </a:t>
            </a:r>
            <a:r>
              <a:rPr lang="en-US" sz="2800" dirty="0">
                <a:solidFill>
                  <a:schemeClr val="accent2"/>
                </a:solidFill>
              </a:rPr>
              <a:t>blood flows into the kidney and through the basic functional units of the kidney called </a:t>
            </a:r>
            <a:r>
              <a:rPr lang="en-US" sz="2800" b="1" dirty="0" err="1">
                <a:solidFill>
                  <a:srgbClr val="FF0000"/>
                </a:solidFill>
              </a:rPr>
              <a:t>nephrons</a:t>
            </a:r>
            <a:r>
              <a:rPr lang="en-US" sz="2800" b="1" dirty="0"/>
              <a:t>.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Function of the </a:t>
            </a:r>
            <a:r>
              <a:rPr lang="en-US" dirty="0" err="1">
                <a:solidFill>
                  <a:schemeClr val="accent2"/>
                </a:solidFill>
              </a:rPr>
              <a:t>Nephrons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86200" y="1600200"/>
            <a:ext cx="4800600" cy="4525963"/>
          </a:xfrm>
        </p:spPr>
        <p:txBody>
          <a:bodyPr/>
          <a:lstStyle/>
          <a:p>
            <a:pPr>
              <a:buFontTx/>
              <a:buNone/>
            </a:pPr>
            <a:endParaRPr lang="en-US" dirty="0"/>
          </a:p>
          <a:p>
            <a:r>
              <a:rPr lang="en-US" sz="2800" dirty="0" err="1">
                <a:solidFill>
                  <a:schemeClr val="accent2"/>
                </a:solidFill>
              </a:rPr>
              <a:t>Nephrons</a:t>
            </a:r>
            <a:r>
              <a:rPr lang="en-US" sz="2800" dirty="0">
                <a:solidFill>
                  <a:schemeClr val="accent2"/>
                </a:solidFill>
              </a:rPr>
              <a:t> are responsible for filtering out the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wastes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accent2"/>
                </a:solidFill>
              </a:rPr>
              <a:t>and leaving the essential parts of the blood in the blood stream. </a:t>
            </a:r>
            <a:endParaRPr lang="en-US" sz="2800" dirty="0" smtClean="0">
              <a:solidFill>
                <a:schemeClr val="accent2"/>
              </a:solidFill>
            </a:endParaRPr>
          </a:p>
          <a:p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>
                <a:solidFill>
                  <a:schemeClr val="accent2"/>
                </a:solidFill>
              </a:rPr>
              <a:t>The filtered blood then reenters the blood stream through the </a:t>
            </a:r>
            <a:r>
              <a:rPr lang="en-US" sz="2800" b="1" dirty="0">
                <a:solidFill>
                  <a:srgbClr val="FF0000"/>
                </a:solidFill>
              </a:rPr>
              <a:t>renal vein</a:t>
            </a:r>
            <a:r>
              <a:rPr lang="en-US" sz="2800" dirty="0"/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209800"/>
            <a:ext cx="2971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solidFill>
                  <a:schemeClr val="accent2"/>
                </a:solidFill>
              </a:rPr>
              <a:t>Functions of the </a:t>
            </a:r>
            <a:r>
              <a:rPr lang="en-US" sz="4000" dirty="0" err="1">
                <a:solidFill>
                  <a:schemeClr val="accent2"/>
                </a:solidFill>
              </a:rPr>
              <a:t>Ureter</a:t>
            </a:r>
            <a:r>
              <a:rPr lang="en-US" sz="4000" dirty="0">
                <a:solidFill>
                  <a:schemeClr val="accent2"/>
                </a:solidFill>
              </a:rPr>
              <a:t>, Urinary Bladder and Urethra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514601"/>
            <a:ext cx="4648200" cy="3276600"/>
          </a:xfrm>
        </p:spPr>
        <p:txBody>
          <a:bodyPr/>
          <a:lstStyle/>
          <a:p>
            <a:r>
              <a:rPr lang="en-US" sz="2800" dirty="0">
                <a:solidFill>
                  <a:schemeClr val="accent2"/>
                </a:solidFill>
              </a:rPr>
              <a:t>The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ureter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2"/>
                </a:solidFill>
              </a:rPr>
              <a:t>is a tube that carries waste </a:t>
            </a:r>
            <a:r>
              <a:rPr lang="en-US" sz="2800" dirty="0" smtClean="0">
                <a:solidFill>
                  <a:schemeClr val="accent2"/>
                </a:solidFill>
              </a:rPr>
              <a:t>(fluid) </a:t>
            </a:r>
            <a:r>
              <a:rPr lang="en-US" sz="2800" dirty="0">
                <a:solidFill>
                  <a:schemeClr val="accent2"/>
                </a:solidFill>
              </a:rPr>
              <a:t>to the</a:t>
            </a: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urinary bladder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chemeClr val="accent2"/>
                </a:solidFill>
              </a:rPr>
              <a:t>to be stored until urine can be discharged through the </a:t>
            </a:r>
            <a:r>
              <a:rPr lang="en-US" sz="2800" b="1" dirty="0">
                <a:solidFill>
                  <a:srgbClr val="FF0000"/>
                </a:solidFill>
              </a:rPr>
              <a:t>urethra.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600200"/>
            <a:ext cx="3219450" cy="470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705</TotalTime>
  <Words>132</Words>
  <Application>Microsoft Office PowerPoint</Application>
  <PresentationFormat>On-screen Show (4:3)</PresentationFormat>
  <Paragraphs>14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Tw Cen MT</vt:lpstr>
      <vt:lpstr>Wingdings</vt:lpstr>
      <vt:lpstr>Wingdings 2</vt:lpstr>
      <vt:lpstr>Median</vt:lpstr>
      <vt:lpstr>11.0 Animal Health Needs 11.8 Describing the Urinary System</vt:lpstr>
      <vt:lpstr>Parts of the Urinary System</vt:lpstr>
      <vt:lpstr>PowerPoint Presentation</vt:lpstr>
      <vt:lpstr>Function of the Kidneys</vt:lpstr>
      <vt:lpstr>Function of the Nephrons</vt:lpstr>
      <vt:lpstr>Functions of the Ureter, Urinary Bladder and Urethra</vt:lpstr>
    </vt:vector>
  </TitlesOfParts>
  <Company>Agriculture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Urinary System</dc:title>
  <dc:creator>Monica Youngker</dc:creator>
  <cp:lastModifiedBy>Hartfield, Kevin</cp:lastModifiedBy>
  <cp:revision>17</cp:revision>
  <dcterms:created xsi:type="dcterms:W3CDTF">2006-06-14T19:41:05Z</dcterms:created>
  <dcterms:modified xsi:type="dcterms:W3CDTF">2019-12-09T15:57:35Z</dcterms:modified>
</cp:coreProperties>
</file>